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AE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4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67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581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13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1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29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91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20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44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65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48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815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E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9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archives.ru/" TargetMode="External"/><Relationship Id="rId2" Type="http://schemas.openxmlformats.org/officeDocument/2006/relationships/hyperlink" Target="http://russkie-tsari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ssian7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+mn-lt"/>
              </a:rPr>
              <a:t>7 интересных фактов из истории Смуты</a:t>
            </a:r>
            <a:endParaRPr lang="ru-RU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5301208"/>
            <a:ext cx="3212976" cy="1036712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Авторы: </a:t>
            </a:r>
            <a:r>
              <a:rPr lang="ru-RU" dirty="0" err="1" smtClean="0">
                <a:solidFill>
                  <a:srgbClr val="002060"/>
                </a:solidFill>
              </a:rPr>
              <a:t>Сахапов</a:t>
            </a:r>
            <a:r>
              <a:rPr lang="ru-RU" dirty="0" smtClean="0">
                <a:solidFill>
                  <a:srgbClr val="002060"/>
                </a:solidFill>
              </a:rPr>
              <a:t> Илья и Кузьмин Виталий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Первый факт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«Гонение Годунова на род Романовых»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524000"/>
            <a:ext cx="6444208" cy="5191148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/>
              <a:t>Согласно одной из версий, по которой опала Романовых была связана с появлением первого самозванца. Лжедмитрий Первый объявился в Польше одновременно с началом «романовского дела». Оказывается, до этого Григорий Отрепьев (Лжедмитрий) некоторое время жил на подворье у Романовых  . А по нормам того времени это обстоятельство бросило тень на весь клан. Началось следствие, по которому Федора Никитича пытали, а затем постригли в монахи.  </a:t>
            </a:r>
          </a:p>
          <a:p>
            <a:pPr algn="just"/>
            <a:r>
              <a:rPr lang="ru-RU" sz="2200" dirty="0" smtClean="0"/>
              <a:t>Так Борис Годунов избавился от возможного претендента на трон.</a:t>
            </a:r>
            <a:endParaRPr lang="ru-RU" sz="2200" dirty="0"/>
          </a:p>
        </p:txBody>
      </p:sp>
      <p:pic>
        <p:nvPicPr>
          <p:cNvPr id="1026" name="Picture 2" descr="&amp;Bcy;&amp;ocy;&amp;rcy;&amp;icy;&amp;scy; &amp;Gcy;&amp;ocy;&amp;dcy;&amp;ucy;&amp;ncy;&amp;ocy;&amp;v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357298"/>
            <a:ext cx="2471032" cy="50244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929322" y="6357958"/>
            <a:ext cx="2875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Борис Годунов (1598-1605)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Второй факт «Страшный голод»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14678" y="1524000"/>
            <a:ext cx="5715040" cy="511971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Ранней весной 1601г. Над всем центром России начали низвергаться беспрерывные дожди. Они шли все лето, превратив поля в болота, а дороги – в реки грязи. 15 августа вдруг ударил необычайный ранний мороз, побивший все маломальские всходы. После этого тысячи обездоленных мужиков хлынули в Москву, надеясь здесь найти кусок хлеба.  Правительство  организовало для них строительство в Кремле двухэтажного дворца, чтобы не допустить роста преступности. В Но в 1602-1603 гг. неурожай и бескормица повторились.  Люди поели все, что можно, питались падалью, собаками, кошками, воронами, даже дошло до людоедства .</a:t>
            </a:r>
          </a:p>
          <a:p>
            <a:r>
              <a:rPr lang="ru-RU" dirty="0" smtClean="0"/>
              <a:t>За 2,5 года в Москве умерло более 100 тысяч человек.  По всей России голод стал причиной массовых волнений.</a:t>
            </a:r>
          </a:p>
          <a:p>
            <a:endParaRPr lang="ru-RU" dirty="0"/>
          </a:p>
        </p:txBody>
      </p:sp>
      <p:pic>
        <p:nvPicPr>
          <p:cNvPr id="15362" name="Picture 2" descr="&amp;Vcy;&amp;iecy;&amp;lcy;&amp;icy;&amp;kcy;&amp;icy;&amp;jcy; &amp;gcy;&amp;ocy;&amp;lcy;&amp;ocy;&amp;d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3159495" cy="1943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85720" y="3929066"/>
            <a:ext cx="31307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Великий голод в Москве в 1601г.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Третий факт «Самозванец в Москве»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524000"/>
            <a:ext cx="4357718" cy="511971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В июне 1605г. Лжедмитрий стал русским царем. Когда он въезжал в Кремль на белом коне, в великолепной одежде, в блестящем ожерелье, народ громадными толпами покрыл улицы и крыши домов: все верили, что пришел истинный царь Дмитрий. Звон колоколов сливался с приветственными криками людей. Но на Красной площади поднялся страшный вихрь всадники едва усидели на лошадях. Покрытое тучами пыли шествие остановилось. Народ увидел в этом недоброе предзнаменование. </a:t>
            </a:r>
          </a:p>
          <a:p>
            <a:r>
              <a:rPr lang="ru-RU" dirty="0" smtClean="0"/>
              <a:t>Так началось недолгое правление самозванца.</a:t>
            </a:r>
            <a:endParaRPr lang="ru-RU" dirty="0"/>
          </a:p>
        </p:txBody>
      </p:sp>
      <p:pic>
        <p:nvPicPr>
          <p:cNvPr id="16386" name="Picture 2" descr="&amp;Pcy;&amp;rcy;&amp;iecy;&amp;ocy;&amp;dcy;&amp;ocy;&amp;lcy;&amp;iecy;&amp;ncy;&amp;icy;&amp;iecy; &amp;Scy;&amp;mcy;&amp;ucy;&amp;tcy;&amp;ycy; &amp;icy; &amp;ucy;&amp;kcy;&amp;rcy;&amp;iecy;&amp;pcy;&amp;lcy;&amp;iecy;&amp;ncy;&amp;icy;&amp;iecy; &amp;rcy;&amp;ocy;&amp;scy;&amp;scy;&amp;icy;&amp;jcy;&amp;scy;&amp;kcy;&amp;ocy;&amp;jcy; &amp;gcy;&amp;ocy;&amp;scy;&amp;ucy;&amp;dcy;&amp;acy;&amp;rcy;&amp;scy;&amp;tcy;&amp;vcy;&amp;iecy;&amp;ncy;&amp;ncy;&amp;ocy;&amp;scy;&amp;tcy;&amp;icy;. &amp;Ecy;&amp;lcy;&amp;iecy;&amp;kcy;&amp;tcy;&amp;rcy;&amp;ocy;&amp;ncy;&amp;ncy;&amp;ycy;&amp;jcy; &amp;pcy;&amp;rcy;&amp;ocy;&amp;iecy;&amp;kcy;&amp;tcy;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71611"/>
            <a:ext cx="3929090" cy="39561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572000" y="55007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/>
              <a:t>Неизвестный польский художник. Портрет Лжедмитрия I в парадных доспехах. XVII в. Холст, масло. </a:t>
            </a: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Четвертый факт «Жених и невеста»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14678" y="1285860"/>
            <a:ext cx="5572164" cy="4572032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Как только Лжедмитрий обосновался в Кремле, в Москве пошли приготовления к приезду царской невесты – Марины Мнишек (польской панны). В первые дни своего пребывания в Москве она ничего не ела, потому что русские  кушанья были ей не по вкусу. Узнав об этом, Лжедмитрий прислал ей в Вознесенский монастырь, где она находилась, польских поваров  и приказал увеселять ее музыкой и пляской.  8 мая 1606 года  состоялось долгожданное бракосочетание. </a:t>
            </a:r>
            <a:r>
              <a:rPr lang="ru-RU" sz="1800" dirty="0" err="1" smtClean="0"/>
              <a:t>Гермоген</a:t>
            </a:r>
            <a:r>
              <a:rPr lang="ru-RU" sz="1800" dirty="0" smtClean="0"/>
              <a:t> (будущий патриарх) предупреждал, что брак этот будет незаконным, если Марина не станет православной, но Лжедмитрий пренебрег этим предостережениями, как и многими русскими обычаями.</a:t>
            </a:r>
          </a:p>
          <a:p>
            <a:r>
              <a:rPr lang="ru-RU" sz="1800" dirty="0" smtClean="0"/>
              <a:t>Самозванцу из медового месяца пришлось прожить только одну неделю и слишком скоро оставить Марину вдовой.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55721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/>
              <a:t>Лжедмитрий I и Марина Мнишек </a:t>
            </a:r>
          </a:p>
          <a:p>
            <a:r>
              <a:rPr lang="ru-RU" sz="1600" dirty="0" smtClean="0"/>
              <a:t>Гравюра Г.Ф. Галактионова </a:t>
            </a:r>
          </a:p>
          <a:p>
            <a:r>
              <a:rPr lang="ru-RU" sz="1600" dirty="0" smtClean="0"/>
              <a:t>начало XIX в.</a:t>
            </a:r>
            <a:endParaRPr lang="ru-RU" sz="1600" dirty="0"/>
          </a:p>
        </p:txBody>
      </p:sp>
      <p:pic>
        <p:nvPicPr>
          <p:cNvPr id="17410" name="Picture 2" descr="Web &amp;gcy;&amp;acy;&amp;lcy;&amp;iecy;&amp;rcy;&amp;iecy;&amp;yacy; &amp;icy;&amp;zcy;&amp;ocy;&amp;bcy;&amp;rcy;&amp;acy;&amp;zhcy;&amp;iecy;&amp;ncy;&amp;icy;&amp;jcy; &amp;pcy;&amp;ocy; &amp;icy;&amp;scy;&amp;tcy;&amp;ocy;&amp;rcy;&amp;icy;&amp;icy; &amp;ucy;&amp;ncy;&amp;icy;&amp;fcy;&amp;ocy;&amp;rcy;&amp;mcy;&amp;ycy; &amp;icy; &amp;kcy;&amp;ocy;&amp;scy;&amp;tcy;&amp;yucy;&amp;mcy;&amp;acy; &amp;fcy;&amp;ocy;&amp;rcy;&amp;ucy;&amp;mcy;&amp;acy; reenactor.ru XVII, XVIII, XIX &amp;vcy;&amp;iecy;&amp;kcy;&amp;a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57298"/>
            <a:ext cx="3021310" cy="43576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Пятый факт «Смута и Ярославль»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1285860"/>
            <a:ext cx="5643602" cy="533400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События Смутного времени в России начала XVII века оставили свой заметный след в истории Ярославского края. Именно здесь случился пролог Смуты – трагическая гибель царевича Дмитрия в Угличе в 1591 г. В 1606-1608 годах Ярославль оказался местом пребывания ссыльных поляков в количестве 375 человек – сторонников Лжедмитрия I, среди которых были бывшая московская «императрица» Марина Мнишек и ее отец воевода Юрий Мнишек. В Ярославле в 1612 г. был создан «Совет всея земли», явившийся кульминационным моментом в череде трагических лет Русской Смуты. Летом 1612 г. из Ярославля на спасение Москвы вышло ополчение земского старосты </a:t>
            </a:r>
            <a:r>
              <a:rPr lang="ru-RU" sz="1800" dirty="0" err="1" smtClean="0"/>
              <a:t>Козьмы</a:t>
            </a:r>
            <a:r>
              <a:rPr lang="ru-RU" sz="1800" dirty="0" smtClean="0"/>
              <a:t> Минина и князя Дмитрия Михайловича Пожарского, сыгравшее решающую роль в освобождении страны от иноземных захватчиков и восстановлении российской государственности.</a:t>
            </a:r>
            <a:endParaRPr lang="ru-RU" sz="1800" dirty="0"/>
          </a:p>
        </p:txBody>
      </p:sp>
      <p:pic>
        <p:nvPicPr>
          <p:cNvPr id="18434" name="Picture 2" descr="&amp;Mcy;&amp;acy;&amp;jcy; 15 &amp;icy;&amp;mcy;&amp;yacy; &amp;dcy;&amp;lcy;&amp;yacy; &amp;mcy;&amp;acy;&amp;lcy;&amp;softcy;&amp;chcy;&amp;icy;&amp;kcy;&amp;acy; &amp;tscy;&amp;iecy;&amp;rcy;&amp;kcy;&amp;ocy;&amp;vcy;&amp;ncy;&amp;ycy;&amp;iecy;. 28-&amp;iecy; &amp;mcy;&amp;acy;&amp;yacy; &amp;Pcy;&amp;rcy;&amp;pcy;. &amp;Pcy;&amp;acy;&amp;khcy;&amp;ocy;&amp;mcy;&amp;icy;&amp;yacy; &amp;Vcy;&amp;iecy;&amp;lcy;&amp;icy;&amp;kcy;&amp;ocy;&amp;gcy;&amp;ocy; (348). &amp;Scy;&amp;vcy;&amp;tcy;. &amp;Icy;&amp;scy;&amp;acy;&amp;icy;&amp;icy; , &amp;iecy;&amp;pcy;. &amp;Rcy;&amp;ocy;&amp;scy;&amp;tcy;&amp;ocy;&amp;vcy;&amp;scy;&amp;kcy;&amp;ocy;&amp;gcy;&amp;ocy;, &amp;chcy;&amp;ucy;&amp;dcy;&amp;ocy;&amp;tcy;&amp;vcy;&amp;o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500173"/>
            <a:ext cx="3000396" cy="4208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072198" y="5715016"/>
            <a:ext cx="26431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Дмитрий </a:t>
            </a:r>
            <a:r>
              <a:rPr lang="ru-RU" sz="1600" dirty="0" err="1" smtClean="0"/>
              <a:t>Угличский</a:t>
            </a:r>
            <a:r>
              <a:rPr lang="ru-RU" sz="1600" dirty="0" smtClean="0"/>
              <a:t> и Московский, царевич 1582-1591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Шестой факт «Ссыльный колокол»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47828" y="1524000"/>
            <a:ext cx="5016660" cy="507335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Еще до начала Смутного времени, когда 15 мая 1591 года в Угличе при странных обстоятельствах погиб царевич </a:t>
            </a:r>
            <a:r>
              <a:rPr lang="ru-RU" sz="2400" dirty="0" err="1" smtClean="0"/>
              <a:t>Димитрий</a:t>
            </a:r>
            <a:r>
              <a:rPr lang="ru-RU" sz="2400" dirty="0" smtClean="0"/>
              <a:t>, в тот же день церковный сторож и священник принялись бить в набатный колокол, призывая горожан расправиться с предполагаемыми убийцами. Борис Годунов после проведения расследования повелел отсечь колоколу ухо (скобу, за которую его подвешивают) и сослать в Тобольск. В Сибирь также отправили самих бунтовщиков.</a:t>
            </a:r>
            <a:endParaRPr lang="ru-RU" sz="2400" dirty="0"/>
          </a:p>
        </p:txBody>
      </p:sp>
      <p:pic>
        <p:nvPicPr>
          <p:cNvPr id="19458" name="Picture 2" descr="https://pp.vk.me/c621317/v621317468/bde3/Q7dA2nMALc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000240"/>
            <a:ext cx="3662108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95894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Седьмой факт «1613 год – выбор царя»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7504" y="1075573"/>
            <a:ext cx="6364718" cy="558140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В январе 1613 года претендентов на русский трон было немало. Двух самых непопулярных кандидатов — польского королевича Владислава и сына Лжедмитрия II «</a:t>
            </a:r>
            <a:r>
              <a:rPr lang="ru-RU" sz="2000" dirty="0" err="1" smtClean="0"/>
              <a:t>воренка</a:t>
            </a:r>
            <a:r>
              <a:rPr lang="ru-RU" sz="2000" dirty="0" smtClean="0"/>
              <a:t>»– «отсеяли» сразу. У шведского королевича Карла-Филиппа сторонников было больше, среди них — вождь земского войска князь Пожарский. Он опасался, что «боярский царь» посеет в России семена новой смуты, как это случилось во время недолгого правления Василия Шуйского. Поэтому князь Дмитрий стоял за призвание «варяга». Еще один претендент - руководитель «семибоярщины» Федор Мстиславский  - скомпрометировал себя сотрудничеством с поляками, Иван Воротынский отказался от притязания на престол, Василий Голицын находился в польском плену, вождь ополчения Дмитрий Трубецкой, как и Дмитрий Пожарский, не отличался знатностью. Поэтому избран был  на Земском соборе Михаил Романов, которого предложили дворяне, купцы, казаки и москвичи.</a:t>
            </a:r>
          </a:p>
        </p:txBody>
      </p:sp>
      <p:pic>
        <p:nvPicPr>
          <p:cNvPr id="20482" name="Picture 2" descr="&amp;TScy;&amp;acy;&amp;rcy;&amp;softcy; &amp;Mcy;&amp;icy;&amp;khcy;&amp;acy;&amp;icy;&amp;lcy; &amp;Fcy;&amp;iecy;&amp;dcy;&amp;ocy;&amp;rcy;&amp;ocy;&amp;vcy;&amp;icy;&amp;chcy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500174"/>
            <a:ext cx="2288839" cy="4600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6429388" y="6072206"/>
            <a:ext cx="2054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Михаил Федорович </a:t>
            </a:r>
          </a:p>
          <a:p>
            <a:r>
              <a:rPr lang="ru-RU" sz="1600" dirty="0" smtClean="0"/>
              <a:t>Романов ,  1613-1645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Ресурсы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Балязин</a:t>
            </a:r>
            <a:r>
              <a:rPr lang="ru-RU" dirty="0" smtClean="0"/>
              <a:t> В.Н. «</a:t>
            </a:r>
            <a:r>
              <a:rPr lang="ru-RU" dirty="0" err="1" smtClean="0"/>
              <a:t>Неофицаильная</a:t>
            </a:r>
            <a:r>
              <a:rPr lang="ru-RU" dirty="0" smtClean="0"/>
              <a:t> история России», М., «ОЛМА </a:t>
            </a:r>
            <a:r>
              <a:rPr lang="ru-RU" dirty="0" err="1" smtClean="0"/>
              <a:t>Медиа</a:t>
            </a:r>
            <a:r>
              <a:rPr lang="ru-RU" dirty="0" smtClean="0"/>
              <a:t> Групп», 2008</a:t>
            </a:r>
          </a:p>
          <a:p>
            <a:pPr marL="514350" indent="-514350">
              <a:buAutoNum type="arabicPeriod"/>
            </a:pPr>
            <a:r>
              <a:rPr lang="en-US" dirty="0" smtClean="0">
                <a:hlinkClick r:id="rId2"/>
              </a:rPr>
              <a:t>http://russkie-tsari.ru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en-US" dirty="0" smtClean="0">
                <a:hlinkClick r:id="rId3"/>
              </a:rPr>
              <a:t>http://www.rusarchives.ru</a:t>
            </a:r>
            <a:endParaRPr lang="ru-RU" dirty="0" smtClean="0"/>
          </a:p>
          <a:p>
            <a:pPr marL="514350" indent="-514350">
              <a:buAutoNum type="arabicPeriod"/>
            </a:pPr>
            <a:r>
              <a:rPr lang="en-US" dirty="0" smtClean="0">
                <a:hlinkClick r:id="rId4"/>
              </a:rPr>
              <a:t>http://russian7.ru</a:t>
            </a: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755</Words>
  <Application>Microsoft Office PowerPoint</Application>
  <PresentationFormat>Экран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7 интересных фактов из истории Смуты</vt:lpstr>
      <vt:lpstr>Первый факт  «Гонение Годунова на род Романовых»</vt:lpstr>
      <vt:lpstr>Второй факт «Страшный голод»</vt:lpstr>
      <vt:lpstr>Третий факт «Самозванец в Москве»</vt:lpstr>
      <vt:lpstr>Четвертый факт «Жених и невеста»</vt:lpstr>
      <vt:lpstr>Пятый факт «Смута и Ярославль»</vt:lpstr>
      <vt:lpstr>Шестой факт «Ссыльный колокол»</vt:lpstr>
      <vt:lpstr>Седьмой факт «1613 год – выбор царя»</vt:lpstr>
      <vt:lpstr>Ресурсы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интересных фактов из истории Смуты</dc:title>
  <dc:creator>Администратор</dc:creator>
  <cp:lastModifiedBy>User</cp:lastModifiedBy>
  <cp:revision>15</cp:revision>
  <dcterms:created xsi:type="dcterms:W3CDTF">2015-01-27T16:04:35Z</dcterms:created>
  <dcterms:modified xsi:type="dcterms:W3CDTF">2017-02-24T10:37:30Z</dcterms:modified>
</cp:coreProperties>
</file>